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2" r:id="rId2"/>
    <p:sldId id="434" r:id="rId3"/>
    <p:sldId id="334" r:id="rId4"/>
    <p:sldId id="333" r:id="rId5"/>
    <p:sldId id="331" r:id="rId6"/>
    <p:sldId id="301" r:id="rId7"/>
    <p:sldId id="415" r:id="rId8"/>
    <p:sldId id="295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433" r:id="rId17"/>
    <p:sldId id="365" r:id="rId18"/>
    <p:sldId id="366" r:id="rId19"/>
    <p:sldId id="367" r:id="rId20"/>
    <p:sldId id="368" r:id="rId21"/>
    <p:sldId id="369" r:id="rId22"/>
    <p:sldId id="370" r:id="rId23"/>
    <p:sldId id="376" r:id="rId24"/>
    <p:sldId id="377" r:id="rId25"/>
    <p:sldId id="406" r:id="rId26"/>
    <p:sldId id="378" r:id="rId27"/>
    <p:sldId id="379" r:id="rId28"/>
    <p:sldId id="380" r:id="rId29"/>
    <p:sldId id="381" r:id="rId30"/>
    <p:sldId id="382" r:id="rId31"/>
    <p:sldId id="383" r:id="rId32"/>
    <p:sldId id="428" r:id="rId33"/>
    <p:sldId id="384" r:id="rId34"/>
    <p:sldId id="385" r:id="rId35"/>
    <p:sldId id="429" r:id="rId36"/>
    <p:sldId id="386" r:id="rId37"/>
    <p:sldId id="387" r:id="rId38"/>
    <p:sldId id="430" r:id="rId39"/>
    <p:sldId id="388" r:id="rId40"/>
    <p:sldId id="389" r:id="rId41"/>
    <p:sldId id="390" r:id="rId42"/>
    <p:sldId id="391" r:id="rId43"/>
    <p:sldId id="431" r:id="rId44"/>
    <p:sldId id="396" r:id="rId45"/>
    <p:sldId id="373" r:id="rId46"/>
    <p:sldId id="427" r:id="rId47"/>
    <p:sldId id="432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434"/>
            <p14:sldId id="334"/>
            <p14:sldId id="333"/>
            <p14:sldId id="331"/>
            <p14:sldId id="301"/>
            <p14:sldId id="415"/>
            <p14:sldId id="295"/>
            <p14:sldId id="358"/>
            <p14:sldId id="359"/>
            <p14:sldId id="360"/>
            <p14:sldId id="361"/>
            <p14:sldId id="362"/>
            <p14:sldId id="363"/>
            <p14:sldId id="364"/>
            <p14:sldId id="433"/>
            <p14:sldId id="365"/>
            <p14:sldId id="366"/>
            <p14:sldId id="367"/>
            <p14:sldId id="368"/>
            <p14:sldId id="369"/>
            <p14:sldId id="370"/>
            <p14:sldId id="376"/>
            <p14:sldId id="377"/>
            <p14:sldId id="406"/>
            <p14:sldId id="378"/>
            <p14:sldId id="379"/>
            <p14:sldId id="380"/>
            <p14:sldId id="381"/>
            <p14:sldId id="382"/>
            <p14:sldId id="383"/>
            <p14:sldId id="428"/>
            <p14:sldId id="384"/>
            <p14:sldId id="385"/>
            <p14:sldId id="429"/>
            <p14:sldId id="386"/>
            <p14:sldId id="387"/>
            <p14:sldId id="430"/>
            <p14:sldId id="388"/>
            <p14:sldId id="389"/>
            <p14:sldId id="390"/>
            <p14:sldId id="391"/>
            <p14:sldId id="431"/>
            <p14:sldId id="396"/>
            <p14:sldId id="373"/>
            <p14:sldId id="427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6/10/2022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6/10/2022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6/10/2022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7" Type="http://schemas.openxmlformats.org/officeDocument/2006/relationships/image" Target="../media/image3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39.tmp"/><Relationship Id="rId7" Type="http://schemas.openxmlformats.org/officeDocument/2006/relationships/image" Target="../media/image4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Relationship Id="rId9" Type="http://schemas.openxmlformats.org/officeDocument/2006/relationships/image" Target="../media/image35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mp"/><Relationship Id="rId4" Type="http://schemas.openxmlformats.org/officeDocument/2006/relationships/image" Target="../media/image5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image" Target="../media/image71.tmp"/><Relationship Id="rId7" Type="http://schemas.openxmlformats.org/officeDocument/2006/relationships/image" Target="../media/image75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mp"/><Relationship Id="rId5" Type="http://schemas.openxmlformats.org/officeDocument/2006/relationships/image" Target="../media/image73.tmp"/><Relationship Id="rId4" Type="http://schemas.openxmlformats.org/officeDocument/2006/relationships/image" Target="../media/image72.tmp"/><Relationship Id="rId9" Type="http://schemas.openxmlformats.org/officeDocument/2006/relationships/image" Target="../media/image6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7" Type="http://schemas.openxmlformats.org/officeDocument/2006/relationships/image" Target="../media/image9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mp"/><Relationship Id="rId3" Type="http://schemas.openxmlformats.org/officeDocument/2006/relationships/image" Target="../media/image97.tmp"/><Relationship Id="rId7" Type="http://schemas.openxmlformats.org/officeDocument/2006/relationships/image" Target="../media/image101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tmp"/><Relationship Id="rId5" Type="http://schemas.openxmlformats.org/officeDocument/2006/relationships/image" Target="../media/image99.tmp"/><Relationship Id="rId4" Type="http://schemas.openxmlformats.org/officeDocument/2006/relationships/image" Target="../media/image98.tmp"/><Relationship Id="rId9" Type="http://schemas.openxmlformats.org/officeDocument/2006/relationships/image" Target="../media/image93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tmp"/><Relationship Id="rId4" Type="http://schemas.openxmlformats.org/officeDocument/2006/relationships/image" Target="../media/image10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7" Type="http://schemas.openxmlformats.org/officeDocument/2006/relationships/image" Target="../media/image10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mp"/><Relationship Id="rId5" Type="http://schemas.openxmlformats.org/officeDocument/2006/relationships/image" Target="../media/image107.tmp"/><Relationship Id="rId4" Type="http://schemas.openxmlformats.org/officeDocument/2006/relationships/image" Target="../media/image106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mp"/><Relationship Id="rId3" Type="http://schemas.openxmlformats.org/officeDocument/2006/relationships/image" Target="../media/image111.tmp"/><Relationship Id="rId7" Type="http://schemas.openxmlformats.org/officeDocument/2006/relationships/image" Target="../media/image115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tmp"/><Relationship Id="rId5" Type="http://schemas.openxmlformats.org/officeDocument/2006/relationships/image" Target="../media/image113.tmp"/><Relationship Id="rId4" Type="http://schemas.openxmlformats.org/officeDocument/2006/relationships/image" Target="../media/image112.tmp"/><Relationship Id="rId9" Type="http://schemas.openxmlformats.org/officeDocument/2006/relationships/image" Target="../media/image10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tmp"/><Relationship Id="rId4" Type="http://schemas.openxmlformats.org/officeDocument/2006/relationships/image" Target="../media/image11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7" Type="http://schemas.openxmlformats.org/officeDocument/2006/relationships/image" Target="../media/image12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tmp"/><Relationship Id="rId5" Type="http://schemas.openxmlformats.org/officeDocument/2006/relationships/image" Target="../media/image121.tmp"/><Relationship Id="rId4" Type="http://schemas.openxmlformats.org/officeDocument/2006/relationships/image" Target="../media/image120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mp"/><Relationship Id="rId3" Type="http://schemas.openxmlformats.org/officeDocument/2006/relationships/image" Target="../media/image125.tmp"/><Relationship Id="rId7" Type="http://schemas.openxmlformats.org/officeDocument/2006/relationships/image" Target="../media/image129.tmp"/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tmp"/><Relationship Id="rId5" Type="http://schemas.openxmlformats.org/officeDocument/2006/relationships/image" Target="../media/image127.tmp"/><Relationship Id="rId4" Type="http://schemas.openxmlformats.org/officeDocument/2006/relationships/image" Target="../media/image126.tmp"/><Relationship Id="rId9" Type="http://schemas.openxmlformats.org/officeDocument/2006/relationships/image" Target="../media/image122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tmp"/><Relationship Id="rId4" Type="http://schemas.openxmlformats.org/officeDocument/2006/relationships/image" Target="../media/image131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tmp"/><Relationship Id="rId4" Type="http://schemas.openxmlformats.org/officeDocument/2006/relationships/image" Target="../media/image134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7" Type="http://schemas.openxmlformats.org/officeDocument/2006/relationships/image" Target="../media/image14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mp"/><Relationship Id="rId5" Type="http://schemas.openxmlformats.org/officeDocument/2006/relationships/image" Target="../media/image141.tmp"/><Relationship Id="rId4" Type="http://schemas.openxmlformats.org/officeDocument/2006/relationships/image" Target="../media/image140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mp"/><Relationship Id="rId3" Type="http://schemas.openxmlformats.org/officeDocument/2006/relationships/image" Target="../media/image145.tmp"/><Relationship Id="rId7" Type="http://schemas.openxmlformats.org/officeDocument/2006/relationships/image" Target="../media/image149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tmp"/><Relationship Id="rId5" Type="http://schemas.openxmlformats.org/officeDocument/2006/relationships/image" Target="../media/image147.tmp"/><Relationship Id="rId4" Type="http://schemas.openxmlformats.org/officeDocument/2006/relationships/image" Target="../media/image146.tmp"/><Relationship Id="rId9" Type="http://schemas.openxmlformats.org/officeDocument/2006/relationships/image" Target="../media/image141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mp"/><Relationship Id="rId5" Type="http://schemas.openxmlformats.org/officeDocument/2006/relationships/image" Target="../media/image152.tmp"/><Relationship Id="rId4" Type="http://schemas.openxmlformats.org/officeDocument/2006/relationships/image" Target="../media/image151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tmp"/><Relationship Id="rId5" Type="http://schemas.openxmlformats.org/officeDocument/2006/relationships/image" Target="../media/image156.tmp"/><Relationship Id="rId4" Type="http://schemas.openxmlformats.org/officeDocument/2006/relationships/image" Target="../media/image155.tm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tmp"/><Relationship Id="rId3" Type="http://schemas.openxmlformats.org/officeDocument/2006/relationships/image" Target="../media/image159.tmp"/><Relationship Id="rId7" Type="http://schemas.openxmlformats.org/officeDocument/2006/relationships/image" Target="../media/image163.tmp"/><Relationship Id="rId2" Type="http://schemas.openxmlformats.org/officeDocument/2006/relationships/image" Target="../media/image15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tmp"/><Relationship Id="rId5" Type="http://schemas.openxmlformats.org/officeDocument/2006/relationships/image" Target="../media/image161.tmp"/><Relationship Id="rId4" Type="http://schemas.openxmlformats.org/officeDocument/2006/relationships/image" Target="../media/image160.tmp"/><Relationship Id="rId9" Type="http://schemas.openxmlformats.org/officeDocument/2006/relationships/image" Target="../media/image165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tmp"/><Relationship Id="rId5" Type="http://schemas.openxmlformats.org/officeDocument/2006/relationships/image" Target="../media/image168.tmp"/><Relationship Id="rId4" Type="http://schemas.openxmlformats.org/officeDocument/2006/relationships/image" Target="../media/image16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823129B-5DA1-770A-52D2-E73CEBA2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686812" y="384720"/>
            <a:ext cx="4351394" cy="329782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05E000-34B8-308E-B56E-05F663733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253" r="8462" b="8512"/>
          <a:stretch/>
        </p:blipFill>
        <p:spPr>
          <a:xfrm>
            <a:off x="5207607" y="1780088"/>
            <a:ext cx="4220066" cy="329782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3082BF-8D45-37F4-5DD9-B16DFD7A2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838200" y="3682544"/>
            <a:ext cx="4155543" cy="31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8028D2-679D-B80B-B2A8-A732D4DA3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628" r="1515" b="5724"/>
          <a:stretch/>
        </p:blipFill>
        <p:spPr>
          <a:xfrm>
            <a:off x="693429" y="561245"/>
            <a:ext cx="3945930" cy="29393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14431" y="1750542"/>
            <a:ext cx="4518956" cy="35000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D72998-C43A-6043-D4FE-E41E23CD60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9477" r="1515" b="5724"/>
          <a:stretch/>
        </p:blipFill>
        <p:spPr>
          <a:xfrm>
            <a:off x="673109" y="3685437"/>
            <a:ext cx="3945930" cy="29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9799BF-100F-75C0-2B69-7AAEFB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701" b="4542"/>
          <a:stretch/>
        </p:blipFill>
        <p:spPr>
          <a:xfrm>
            <a:off x="784094" y="398685"/>
            <a:ext cx="3894245" cy="29445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9D7EE3-2D68-50C9-131E-69B214DAC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11918" r="8462" b="8845"/>
          <a:stretch/>
        </p:blipFill>
        <p:spPr>
          <a:xfrm>
            <a:off x="5090625" y="1928634"/>
            <a:ext cx="4404663" cy="34159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5BF3C9-02B2-A2A4-DA1C-00CA084940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1" r="2303" b="5319"/>
          <a:stretch/>
        </p:blipFill>
        <p:spPr>
          <a:xfrm>
            <a:off x="838200" y="3534425"/>
            <a:ext cx="4087503" cy="31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44457-E37E-FD89-3257-DF0ECAA7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329" r="1515" b="5723"/>
          <a:stretch/>
        </p:blipFill>
        <p:spPr>
          <a:xfrm>
            <a:off x="622553" y="388386"/>
            <a:ext cx="4518943" cy="336477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89974" y="2027999"/>
            <a:ext cx="4109446" cy="321717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A551AE-8974-813A-18D5-350DB084B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8879" r="2598" b="5724"/>
          <a:stretch/>
        </p:blipFill>
        <p:spPr>
          <a:xfrm>
            <a:off x="750739" y="3803959"/>
            <a:ext cx="3897792" cy="29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7C0FC3-CDDA-AA0E-B23B-8FFC11580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9150" r="2304" b="5200"/>
          <a:stretch/>
        </p:blipFill>
        <p:spPr>
          <a:xfrm>
            <a:off x="437995" y="287053"/>
            <a:ext cx="4368776" cy="327714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4FC673-89A6-BD10-AE80-F1525956B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420" r="8775" b="8679"/>
          <a:stretch/>
        </p:blipFill>
        <p:spPr>
          <a:xfrm>
            <a:off x="4957301" y="1760758"/>
            <a:ext cx="4477856" cy="3514397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4E06C5-5703-F078-01CC-E247150A87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984" b="5200"/>
          <a:stretch/>
        </p:blipFill>
        <p:spPr>
          <a:xfrm>
            <a:off x="468545" y="3566160"/>
            <a:ext cx="4307676" cy="32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479355" y="843086"/>
            <a:ext cx="3981527" cy="3120731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9755EE5-CE99-7671-C782-A107A864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15499" r="3940" b="1454"/>
          <a:stretch/>
        </p:blipFill>
        <p:spPr>
          <a:xfrm>
            <a:off x="4430055" y="4299842"/>
            <a:ext cx="3030877" cy="224535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A3F5B6-32D7-D078-A6F3-FBC2B2A69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5953" r="3940" b="1453"/>
          <a:stretch/>
        </p:blipFill>
        <p:spPr>
          <a:xfrm>
            <a:off x="7372547" y="4338553"/>
            <a:ext cx="3030876" cy="2200359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7128C90-ED14-EA8F-5878-BBAB4C7483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78" r="1515" b="5723"/>
          <a:stretch/>
        </p:blipFill>
        <p:spPr>
          <a:xfrm>
            <a:off x="332220" y="656518"/>
            <a:ext cx="3989986" cy="2980067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EE187ED-6291-F244-4CC8-5F9C151620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20" r="2598" b="5724"/>
          <a:stretch/>
        </p:blipFill>
        <p:spPr>
          <a:xfrm>
            <a:off x="361038" y="3636585"/>
            <a:ext cx="3912824" cy="295477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38805"/>
              </p:ext>
            </p:extLst>
          </p:nvPr>
        </p:nvGraphicFramePr>
        <p:xfrm>
          <a:off x="10231502" y="3340097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B97804C-74D6-2C8C-17A6-17C89580B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t="16408" r="4313" b="1617"/>
          <a:stretch/>
        </p:blipFill>
        <p:spPr>
          <a:xfrm>
            <a:off x="1684963" y="1"/>
            <a:ext cx="3030876" cy="2210407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857CD4-133F-8B92-D4EC-7D773AB9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15650" r="4562" b="1454"/>
          <a:stretch/>
        </p:blipFill>
        <p:spPr>
          <a:xfrm>
            <a:off x="4715839" y="1"/>
            <a:ext cx="2964919" cy="2210407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4BFB3A-E7BD-BF8B-0DC8-CA47E5C7BA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t="15650" r="4188" b="1454"/>
          <a:stretch/>
        </p:blipFill>
        <p:spPr>
          <a:xfrm>
            <a:off x="7680758" y="0"/>
            <a:ext cx="2997234" cy="2210407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D56243-7A23-C2D4-92C8-79FC8B102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16105" r="4561" b="1454"/>
          <a:stretch/>
        </p:blipFill>
        <p:spPr>
          <a:xfrm>
            <a:off x="1684963" y="2308457"/>
            <a:ext cx="3030876" cy="2241085"/>
          </a:xfrm>
          <a:prstGeom prst="rect">
            <a:avLst/>
          </a:prstGeo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5E6CEF1-CB54-2FDD-9EAF-5DE15A2CD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15650" r="4686" b="1454"/>
          <a:stretch/>
        </p:blipFill>
        <p:spPr>
          <a:xfrm>
            <a:off x="4715839" y="2308456"/>
            <a:ext cx="3014260" cy="2241085"/>
          </a:xfrm>
          <a:prstGeom prst="rect">
            <a:avLst/>
          </a:prstGeom>
        </p:spPr>
      </p:pic>
      <p:pic>
        <p:nvPicPr>
          <p:cNvPr id="23" name="Imagen 2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10FE955-1C7E-F7A9-D5E9-AE46C8CE96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15802" r="4438" b="1454"/>
          <a:stretch/>
        </p:blipFill>
        <p:spPr>
          <a:xfrm>
            <a:off x="7730099" y="2308455"/>
            <a:ext cx="3014260" cy="2174933"/>
          </a:xfrm>
          <a:prstGeom prst="rect">
            <a:avLst/>
          </a:prstGeom>
        </p:spPr>
      </p:pic>
      <p:pic>
        <p:nvPicPr>
          <p:cNvPr id="31" name="Imagen 3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C95307-8B46-8566-7D59-6AC66E7E1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15499" r="3940" b="1454"/>
          <a:stretch/>
        </p:blipFill>
        <p:spPr>
          <a:xfrm>
            <a:off x="3065123" y="4612645"/>
            <a:ext cx="3030877" cy="2245354"/>
          </a:xfrm>
          <a:prstGeom prst="rect">
            <a:avLst/>
          </a:prstGeom>
        </p:spPr>
      </p:pic>
      <p:pic>
        <p:nvPicPr>
          <p:cNvPr id="33" name="Imagen 3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40CFB16-A0B9-8B90-C921-72619DE267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5953" r="3940" b="1453"/>
          <a:stretch/>
        </p:blipFill>
        <p:spPr>
          <a:xfrm>
            <a:off x="6206353" y="4612645"/>
            <a:ext cx="3030876" cy="22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303BD1-4571-8F70-545F-3456BBAF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1631" b="5989"/>
          <a:stretch/>
        </p:blipFill>
        <p:spPr>
          <a:xfrm>
            <a:off x="721387" y="358047"/>
            <a:ext cx="4456986" cy="33467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747C74-E8C0-65ED-BDA7-FDDFE2DC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1087" r="9319" b="8845"/>
          <a:stretch/>
        </p:blipFill>
        <p:spPr>
          <a:xfrm>
            <a:off x="5410100" y="1866436"/>
            <a:ext cx="3922848" cy="312512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B74E5AF-C6DF-B2AC-FFEB-79FCD20B19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757336" y="3723752"/>
            <a:ext cx="4089571" cy="31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695540-F424-D397-F65D-82CD2D2B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329" r="1791" b="5723"/>
          <a:stretch/>
        </p:blipFill>
        <p:spPr>
          <a:xfrm>
            <a:off x="711458" y="426128"/>
            <a:ext cx="4470400" cy="335616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342784" y="1855422"/>
            <a:ext cx="4074480" cy="314715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574377F-E4C0-A9EE-7F7E-CB49DB5503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961" b="5724"/>
          <a:stretch/>
        </p:blipFill>
        <p:spPr>
          <a:xfrm>
            <a:off x="838201" y="3782290"/>
            <a:ext cx="4018280" cy="30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F67A33-BF93-996D-DD41-BA821B555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662634" y="384720"/>
            <a:ext cx="4266464" cy="322634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E3E9A6-6861-1383-C708-3D4CBAD9D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087" r="9319" b="8512"/>
          <a:stretch/>
        </p:blipFill>
        <p:spPr>
          <a:xfrm>
            <a:off x="5433697" y="1886973"/>
            <a:ext cx="3874406" cy="3084053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6E5AA4-94B3-2B13-D2EA-E760BB73F6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0" r="2303" b="5200"/>
          <a:stretch/>
        </p:blipFill>
        <p:spPr>
          <a:xfrm>
            <a:off x="808194" y="3637422"/>
            <a:ext cx="4039830" cy="30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r>
              <a:rPr lang="it-IT" sz="3600" b="1" dirty="0"/>
              <a:t> pareggiato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F90640E6-9803-4EF5-A7B1-6ACA6D46E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82223"/>
              </p:ext>
            </p:extLst>
          </p:nvPr>
        </p:nvGraphicFramePr>
        <p:xfrm>
          <a:off x="3542676" y="1011340"/>
          <a:ext cx="4752084" cy="231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862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1287010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1163423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885789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50950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</a:t>
                      </a:r>
                    </a:p>
                    <a:p>
                      <a:pPr algn="ctr"/>
                      <a:r>
                        <a:rPr lang="it-IT" sz="1600" dirty="0"/>
                        <a:t>(n =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r>
                        <a:rPr lang="it-IT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(n=14)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8:6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7:7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297D149A-9BC0-D411-1CBA-F1CEB928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8" y="3397589"/>
            <a:ext cx="3641611" cy="332388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A95D6DD-D274-C3C6-3153-7B0C95FBF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78" y="3477768"/>
            <a:ext cx="3705845" cy="3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CF3E89-9C49-F5A4-B746-747309FB1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178" r="1515" b="5723"/>
          <a:stretch/>
        </p:blipFill>
        <p:spPr>
          <a:xfrm>
            <a:off x="471776" y="384720"/>
            <a:ext cx="4511040" cy="337811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243663" y="1978811"/>
            <a:ext cx="4113678" cy="3229911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A2459B-AEC4-A02E-DF06-A01C7C27A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 t="9628" r="1515" b="5724"/>
          <a:stretch/>
        </p:blipFill>
        <p:spPr>
          <a:xfrm>
            <a:off x="603394" y="3762838"/>
            <a:ext cx="4198508" cy="31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175AD5F-7C92-4E2D-CD04-451D6436E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984" b="5200"/>
          <a:stretch/>
        </p:blipFill>
        <p:spPr>
          <a:xfrm>
            <a:off x="608822" y="459732"/>
            <a:ext cx="4469482" cy="34002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3B6097C-299E-008B-8A19-EE9F9414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586" r="9319" b="8513"/>
          <a:stretch/>
        </p:blipFill>
        <p:spPr>
          <a:xfrm>
            <a:off x="5270628" y="1849077"/>
            <a:ext cx="3987814" cy="315984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B6B056-731A-B877-4ED6-70251922F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0" r="2706" b="5200"/>
          <a:stretch/>
        </p:blipFill>
        <p:spPr>
          <a:xfrm>
            <a:off x="1006438" y="3859971"/>
            <a:ext cx="3854240" cy="29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F615179-1CB8-C1F2-C842-9A113528A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78" r="1515" b="5723"/>
          <a:stretch/>
        </p:blipFill>
        <p:spPr>
          <a:xfrm>
            <a:off x="541603" y="580898"/>
            <a:ext cx="4096612" cy="305568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30969" y="2231749"/>
            <a:ext cx="3958496" cy="3105174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C4FC38-C9E6-490C-47D7-8164A1EE5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028" r="2599" b="5724"/>
          <a:stretch/>
        </p:blipFill>
        <p:spPr>
          <a:xfrm>
            <a:off x="501241" y="3752826"/>
            <a:ext cx="4096611" cy="31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38C142-C1CC-A6C8-B473-2E6E0A23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5342"/>
          <a:stretch/>
        </p:blipFill>
        <p:spPr>
          <a:xfrm>
            <a:off x="931315" y="417169"/>
            <a:ext cx="4245554" cy="320002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1C4D1C-8CB8-498B-9B41-AC2EA78D8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419" r="9318" b="8513"/>
          <a:stretch/>
        </p:blipFill>
        <p:spPr>
          <a:xfrm>
            <a:off x="5426468" y="2040162"/>
            <a:ext cx="4095127" cy="3235635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758A6F0-6DBA-AD00-E187-C5EA572B75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9150" r="1428" b="5200"/>
          <a:stretch/>
        </p:blipFill>
        <p:spPr>
          <a:xfrm>
            <a:off x="910907" y="3657979"/>
            <a:ext cx="4245554" cy="31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36369"/>
              </p:ext>
            </p:extLst>
          </p:nvPr>
        </p:nvGraphicFramePr>
        <p:xfrm>
          <a:off x="10240863" y="3636585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9656"/>
          <a:stretch/>
        </p:blipFill>
        <p:spPr>
          <a:xfrm>
            <a:off x="4898763" y="741923"/>
            <a:ext cx="4164692" cy="3189997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6505928-CA33-7C2E-890F-6DEA118A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4275363" y="4196350"/>
            <a:ext cx="2883303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ED059A-8B7F-51F9-6DB7-E27613D97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7158666" y="4196350"/>
            <a:ext cx="2820488" cy="216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B4DEAB-B14C-BB7F-D32D-024250A979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329" r="1515" b="5723"/>
          <a:stretch/>
        </p:blipFill>
        <p:spPr>
          <a:xfrm>
            <a:off x="687883" y="695292"/>
            <a:ext cx="3642489" cy="2733708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66762F-E585-74CC-6A4C-3911A75611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692" r="1790" b="5723"/>
          <a:stretch/>
        </p:blipFill>
        <p:spPr>
          <a:xfrm>
            <a:off x="615998" y="3635212"/>
            <a:ext cx="3595068" cy="26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B9FD2FFB-CBB5-3DC3-EC9A-1C7AF523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998" r="7323" b="8651"/>
          <a:stretch/>
        </p:blipFill>
        <p:spPr>
          <a:xfrm>
            <a:off x="1600200" y="159752"/>
            <a:ext cx="2896590" cy="216000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33906B-15EB-EA1C-4704-E57AF36E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641" r="7323" b="7938"/>
          <a:stretch/>
        </p:blipFill>
        <p:spPr>
          <a:xfrm>
            <a:off x="4496790" y="159752"/>
            <a:ext cx="2876727" cy="216000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646316C-C08A-EA14-F9D2-45D3EC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285" r="9762" b="8651"/>
          <a:stretch/>
        </p:blipFill>
        <p:spPr>
          <a:xfrm>
            <a:off x="7373517" y="159752"/>
            <a:ext cx="2840548" cy="216000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DB8C8275-4B28-FA1A-3DF1-7F4551B53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641" r="7628" b="8651"/>
          <a:stretch/>
        </p:blipFill>
        <p:spPr>
          <a:xfrm>
            <a:off x="1623396" y="2319752"/>
            <a:ext cx="2873394" cy="216000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3E0EE5E-ED30-78C2-C7D2-0C9264A39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4355" r="9762" b="8651"/>
          <a:stretch/>
        </p:blipFill>
        <p:spPr>
          <a:xfrm>
            <a:off x="4519986" y="2319752"/>
            <a:ext cx="2850000" cy="21600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3E5B6490-6ECD-1D35-271F-E53C9A5A68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285" r="9762" b="8294"/>
          <a:stretch/>
        </p:blipFill>
        <p:spPr>
          <a:xfrm>
            <a:off x="7415883" y="2319752"/>
            <a:ext cx="2798182" cy="2160000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E7D21AFB-8A99-96C9-D792-0DD992BD8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3212697" y="4561475"/>
            <a:ext cx="2883303" cy="2160000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26C9EEDB-6E14-A0CC-B360-02218759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6096000" y="4561475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61D8269-58A8-E286-3CC6-48DF9681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9151" r="1428" b="4485"/>
          <a:stretch/>
        </p:blipFill>
        <p:spPr>
          <a:xfrm>
            <a:off x="503508" y="3724436"/>
            <a:ext cx="4150421" cy="3133563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4CA22D-F78E-C6BD-EB55-A0908F4B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9151" r="1427" b="5560"/>
          <a:stretch/>
        </p:blipFill>
        <p:spPr>
          <a:xfrm>
            <a:off x="512129" y="392959"/>
            <a:ext cx="4290371" cy="32221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E71098-3877-F669-4642-9F2007194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1420" r="8775" b="8679"/>
          <a:stretch/>
        </p:blipFill>
        <p:spPr>
          <a:xfrm>
            <a:off x="5387938" y="2218881"/>
            <a:ext cx="4118916" cy="32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5180959" y="2016585"/>
            <a:ext cx="4170535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1B0BCA-D909-5701-4046-230C3E430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t="9329" r="1514" b="5723"/>
          <a:stretch/>
        </p:blipFill>
        <p:spPr>
          <a:xfrm>
            <a:off x="732753" y="774751"/>
            <a:ext cx="3842928" cy="286183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9C8D4D-3ED9-B0CE-C5C7-1B2DC8460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879" r="2707" b="5724"/>
          <a:stretch/>
        </p:blipFill>
        <p:spPr>
          <a:xfrm>
            <a:off x="688061" y="3894835"/>
            <a:ext cx="3727590" cy="28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EB53E8B-3971-FAFF-90DE-8CA92944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9150" r="1983" b="5200"/>
          <a:stretch/>
        </p:blipFill>
        <p:spPr>
          <a:xfrm>
            <a:off x="823599" y="542029"/>
            <a:ext cx="4136076" cy="314983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688680-9F56-7417-583E-768560336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916" r="8461" b="8845"/>
          <a:stretch/>
        </p:blipFill>
        <p:spPr>
          <a:xfrm>
            <a:off x="5304012" y="2061666"/>
            <a:ext cx="4068103" cy="314983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F9A795-34E8-4D13-EC4A-1A7EBBFC8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50" r="991" b="5200"/>
          <a:stretch/>
        </p:blipFill>
        <p:spPr>
          <a:xfrm>
            <a:off x="838200" y="3819618"/>
            <a:ext cx="4059252" cy="3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4897417" y="1922249"/>
            <a:ext cx="4358131" cy="3435418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585F60-EA4A-7B89-B12E-BB4E6CE25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178" r="1791" b="5723"/>
          <a:stretch/>
        </p:blipFill>
        <p:spPr>
          <a:xfrm>
            <a:off x="431668" y="769441"/>
            <a:ext cx="4104902" cy="308719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FFB54-1391-64F2-EB24-6478E8866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78" r="2599" b="5723"/>
          <a:stretch/>
        </p:blipFill>
        <p:spPr>
          <a:xfrm>
            <a:off x="508471" y="3915499"/>
            <a:ext cx="3708400" cy="28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44C839-A76C-E156-5614-2D619477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420" r="8462" b="9011"/>
          <a:stretch/>
        </p:blipFill>
        <p:spPr>
          <a:xfrm>
            <a:off x="5330881" y="1959717"/>
            <a:ext cx="4095750" cy="3194845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0B434B-A305-79C7-EBC1-E3163A41A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427" b="5200"/>
          <a:stretch/>
        </p:blipFill>
        <p:spPr>
          <a:xfrm>
            <a:off x="1108536" y="781033"/>
            <a:ext cx="3761387" cy="2830411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84D9F0-54BA-4AFB-E123-183400A9C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25" r="1216" b="5201"/>
          <a:stretch/>
        </p:blipFill>
        <p:spPr>
          <a:xfrm>
            <a:off x="1074579" y="3739356"/>
            <a:ext cx="3795344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D5B114-EA0B-270E-ACEA-5EFBDF98D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4192818" y="4196350"/>
            <a:ext cx="2776260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B778250-6355-1A13-A788-6B404683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7056750" y="4196350"/>
            <a:ext cx="2896744" cy="2160000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CF9898-B3FF-006E-F1D9-11804DED04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1791" b="5723"/>
          <a:stretch/>
        </p:blipFill>
        <p:spPr>
          <a:xfrm>
            <a:off x="62895" y="740492"/>
            <a:ext cx="4196247" cy="3149600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A80FB3-1184-99F0-DF6C-CDD4658D95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8879" r="1514" b="5724"/>
          <a:stretch/>
        </p:blipFill>
        <p:spPr>
          <a:xfrm>
            <a:off x="349397" y="3945094"/>
            <a:ext cx="3545348" cy="26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46B94-D3EE-A3FA-71B3-34511579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4354" r="7644" b="8801"/>
          <a:stretch/>
        </p:blipFill>
        <p:spPr>
          <a:xfrm>
            <a:off x="1876927" y="136525"/>
            <a:ext cx="2910937" cy="2160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E47E4-420B-FEB6-1109-396FF6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4" r="9762" b="8801"/>
          <a:stretch/>
        </p:blipFill>
        <p:spPr>
          <a:xfrm>
            <a:off x="4787864" y="136525"/>
            <a:ext cx="283604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3D6B3-55D8-665A-22E2-B0A82543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7698801" y="136525"/>
            <a:ext cx="2797616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8B8A7D-7C36-E547-AC06-370391A27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3754" r="9762" b="8500"/>
          <a:stretch/>
        </p:blipFill>
        <p:spPr>
          <a:xfrm>
            <a:off x="1924016" y="2349000"/>
            <a:ext cx="2816757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57C3F6-8BB7-BDC7-F90B-AB9A7B237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354" r="9762" b="8501"/>
          <a:stretch/>
        </p:blipFill>
        <p:spPr>
          <a:xfrm>
            <a:off x="4843079" y="2335462"/>
            <a:ext cx="2821868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37314B7-5581-9CD2-7035-CDF8CB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9763" b="8801"/>
          <a:stretch/>
        </p:blipFill>
        <p:spPr>
          <a:xfrm>
            <a:off x="7767253" y="2335462"/>
            <a:ext cx="2819303" cy="21600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5142CDC-210D-31B3-2386-00027E10D8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3454949" y="4561475"/>
            <a:ext cx="277626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030790F-78BD-27ED-48D5-76657E488B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6318881" y="4561475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F5B3CDC-D272-EE7E-7253-2B369BF0E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632" b="5200"/>
          <a:stretch/>
        </p:blipFill>
        <p:spPr>
          <a:xfrm>
            <a:off x="395655" y="419485"/>
            <a:ext cx="4205659" cy="317166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26857-235C-F077-C9B2-4CD8A2478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420" r="8775" b="8845"/>
          <a:stretch/>
        </p:blipFill>
        <p:spPr>
          <a:xfrm>
            <a:off x="4980393" y="1856568"/>
            <a:ext cx="4454763" cy="3472008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161D4AB-950F-01A1-F5F6-F92BEBA134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2395" b="5200"/>
          <a:stretch/>
        </p:blipFill>
        <p:spPr>
          <a:xfrm>
            <a:off x="470274" y="3672368"/>
            <a:ext cx="4171199" cy="31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132605" y="294194"/>
            <a:ext cx="4188544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53A138-1214-C88D-B82D-709BB2A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4156755" y="4403806"/>
            <a:ext cx="2841328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679DDD-64CC-FB7A-C66E-00C4FDDFBD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7135047" y="4417522"/>
            <a:ext cx="295110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1E3D11-00C6-7A29-4F15-C6128ACE7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100" r="1791" b="5724"/>
          <a:stretch/>
        </p:blipFill>
        <p:spPr>
          <a:xfrm>
            <a:off x="298055" y="701039"/>
            <a:ext cx="4010951" cy="2977929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A421AF-794C-2F3C-BD10-308D83050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77" r="2707" b="5724"/>
          <a:stretch/>
        </p:blipFill>
        <p:spPr>
          <a:xfrm>
            <a:off x="546538" y="3830903"/>
            <a:ext cx="3455506" cy="26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814141-D0B9-7C20-AC13-DD10C157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4054" r="7644" b="8801"/>
          <a:stretch/>
        </p:blipFill>
        <p:spPr>
          <a:xfrm>
            <a:off x="1636295" y="136525"/>
            <a:ext cx="2916420" cy="216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54FA33-87C9-D989-7D13-5122E057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7388" b="8500"/>
          <a:stretch/>
        </p:blipFill>
        <p:spPr>
          <a:xfrm>
            <a:off x="4700336" y="136525"/>
            <a:ext cx="2885560" cy="216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090B6E9-D08B-F212-5B22-CC31E72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900" b="8801"/>
          <a:stretch/>
        </p:blipFill>
        <p:spPr>
          <a:xfrm>
            <a:off x="7685391" y="144713"/>
            <a:ext cx="2882802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4391E4-8AA6-1841-F000-3F04E330B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754" r="9762" b="8801"/>
          <a:stretch/>
        </p:blipFill>
        <p:spPr>
          <a:xfrm>
            <a:off x="1636295" y="2349000"/>
            <a:ext cx="2844419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253C012-70D9-F622-FF99-DDCB020D2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754" r="7901" b="8500"/>
          <a:stretch/>
        </p:blipFill>
        <p:spPr>
          <a:xfrm>
            <a:off x="4718025" y="2349000"/>
            <a:ext cx="2852201" cy="216000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7F0941-BC13-A3C2-6D01-3583B910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8500"/>
          <a:stretch/>
        </p:blipFill>
        <p:spPr>
          <a:xfrm>
            <a:off x="7701433" y="2361204"/>
            <a:ext cx="2808417" cy="216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C30E02-1F89-812F-7376-0FC6341F1D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3132051" y="4563979"/>
            <a:ext cx="2841328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70BC918-F6F3-1D43-44F6-5C21061D55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6110343" y="4577695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9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8404F7-0DB3-AE8C-C232-AA25D24E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984" b="5233"/>
          <a:stretch/>
        </p:blipFill>
        <p:spPr>
          <a:xfrm>
            <a:off x="934962" y="398684"/>
            <a:ext cx="4139612" cy="31324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34CD8C-AA84-D446-6ADC-24305A507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0590" r="8775" b="8346"/>
          <a:stretch/>
        </p:blipFill>
        <p:spPr>
          <a:xfrm>
            <a:off x="5389282" y="1917059"/>
            <a:ext cx="4067489" cy="322824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5DD513C-C541-4FF5-A37D-7D612CA4D1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427" b="5319"/>
          <a:stretch/>
        </p:blipFill>
        <p:spPr>
          <a:xfrm>
            <a:off x="934962" y="3731286"/>
            <a:ext cx="4139612" cy="31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3941"/>
              </p:ext>
            </p:extLst>
          </p:nvPr>
        </p:nvGraphicFramePr>
        <p:xfrm>
          <a:off x="10302708" y="3257958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5307878" y="769441"/>
            <a:ext cx="411948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40ACAC-3337-CF0A-F112-F9A853943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028" r="1514" b="5724"/>
          <a:stretch/>
        </p:blipFill>
        <p:spPr>
          <a:xfrm>
            <a:off x="430585" y="734778"/>
            <a:ext cx="4119483" cy="3088253"/>
          </a:xfrm>
          <a:prstGeom prst="rect">
            <a:avLst/>
          </a:prstGeom>
        </p:spPr>
      </p:pic>
      <p:pic>
        <p:nvPicPr>
          <p:cNvPr id="1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7958733-407B-025A-E952-9A3244D4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4547031" y="4400952"/>
            <a:ext cx="2880936" cy="2160000"/>
          </a:xfrm>
          <a:prstGeom prst="rect">
            <a:avLst/>
          </a:prstGeom>
        </p:spPr>
      </p:pic>
      <p:pic>
        <p:nvPicPr>
          <p:cNvPr id="11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B808A31-2791-0E4C-08AA-9B5E0AB8F5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7400811" y="4400952"/>
            <a:ext cx="2846248" cy="216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54C496-E747-B3EE-FB65-47EB0CA12F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2126" b="5723"/>
          <a:stretch/>
        </p:blipFill>
        <p:spPr>
          <a:xfrm>
            <a:off x="603316" y="4009441"/>
            <a:ext cx="3570794" cy="26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1D8754F-3684-DC86-8D6B-A0C384F4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3754" r="9762" b="8801"/>
          <a:stretch/>
        </p:blipFill>
        <p:spPr>
          <a:xfrm>
            <a:off x="1732548" y="208548"/>
            <a:ext cx="281093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C77747-9CB8-39BF-3A0C-8C555DD5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4" r="8471" b="8800"/>
          <a:stretch/>
        </p:blipFill>
        <p:spPr>
          <a:xfrm>
            <a:off x="4764505" y="208548"/>
            <a:ext cx="2850350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D26699-AFF8-B276-7BE6-4F796CB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2854" r="8471" b="9102"/>
          <a:stretch/>
        </p:blipFill>
        <p:spPr>
          <a:xfrm>
            <a:off x="7835881" y="208548"/>
            <a:ext cx="2822771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FDC216-3AD2-A1C3-7759-8FFBE9E83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454" r="8471" b="8501"/>
          <a:stretch/>
        </p:blipFill>
        <p:spPr>
          <a:xfrm>
            <a:off x="1732548" y="2368548"/>
            <a:ext cx="2856002" cy="216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F13101E-0AF2-4520-F851-4B2DEA894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754" r="8471" b="8500"/>
          <a:stretch/>
        </p:blipFill>
        <p:spPr>
          <a:xfrm>
            <a:off x="4782870" y="2368548"/>
            <a:ext cx="285869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52E27D1-70F0-0011-C717-F595C664B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3" r="8471" b="8501"/>
          <a:stretch/>
        </p:blipFill>
        <p:spPr>
          <a:xfrm>
            <a:off x="7862586" y="2368548"/>
            <a:ext cx="2867030" cy="21600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5090D04-79D5-493C-0AE9-0B883F0C4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3215064" y="4561475"/>
            <a:ext cx="2880936" cy="21600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57A4357-69AB-6BFD-8C86-C6DF9E10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6218436" y="4561475"/>
            <a:ext cx="28462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3244C7-2029-787B-4B71-8326B35A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428" b="5200"/>
          <a:stretch/>
        </p:blipFill>
        <p:spPr>
          <a:xfrm>
            <a:off x="595744" y="511262"/>
            <a:ext cx="4173275" cy="313009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14D73-C1BD-32E3-8EC1-FC69A1AC8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586" r="8461" b="8679"/>
          <a:stretch/>
        </p:blipFill>
        <p:spPr>
          <a:xfrm>
            <a:off x="5053011" y="2063616"/>
            <a:ext cx="4403760" cy="341447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5564A11-F2B9-A0A8-E4B3-2EB5C60D9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9150" r="1984" b="5200"/>
          <a:stretch/>
        </p:blipFill>
        <p:spPr>
          <a:xfrm>
            <a:off x="595743" y="3707446"/>
            <a:ext cx="4173275" cy="31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2264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6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573316"/>
            <a:ext cx="190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881064" y="2055149"/>
            <a:ext cx="4420547" cy="3477857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7D9FE3-D123-675E-3C46-33DAA79D7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9457" r="1558" b="5724"/>
          <a:stretch/>
        </p:blipFill>
        <p:spPr>
          <a:xfrm>
            <a:off x="444981" y="710473"/>
            <a:ext cx="4123825" cy="308360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D06759-F25B-A6AB-FAC3-7BCD563B35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2599" b="5724"/>
          <a:stretch/>
        </p:blipFill>
        <p:spPr>
          <a:xfrm>
            <a:off x="544140" y="3893224"/>
            <a:ext cx="3631620" cy="27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C8DE60-FE84-0954-2A4D-883FA456A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984" b="6165"/>
          <a:stretch/>
        </p:blipFill>
        <p:spPr>
          <a:xfrm>
            <a:off x="902805" y="451922"/>
            <a:ext cx="4265079" cy="320296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B6D24E-412F-01C1-E582-DBDF5D50F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20" r="8775" b="8845"/>
          <a:stretch/>
        </p:blipFill>
        <p:spPr>
          <a:xfrm>
            <a:off x="5556383" y="2076310"/>
            <a:ext cx="3907482" cy="304052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D700FCE-A000-2B6F-AB14-C93E61D4E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9150" r="1190" b="5200"/>
          <a:stretch/>
        </p:blipFill>
        <p:spPr>
          <a:xfrm>
            <a:off x="962775" y="3738106"/>
            <a:ext cx="4145138" cy="31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5059597" y="575362"/>
            <a:ext cx="4171869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1DEB57B-2D13-EA24-1B0F-04F6F7860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4104279" y="4078760"/>
            <a:ext cx="291642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84D6C6-DFB7-06B6-AFAA-5A65C0FB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7032257" y="4056335"/>
            <a:ext cx="288387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322C06E-DF69-D35E-3918-92EEA6E602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8902" r="2599" b="5724"/>
          <a:stretch/>
        </p:blipFill>
        <p:spPr>
          <a:xfrm>
            <a:off x="212055" y="652666"/>
            <a:ext cx="4171869" cy="316269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9AD655E-4ABF-C44D-49CF-F1379C4AB2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902" r="1515" b="5724"/>
          <a:stretch/>
        </p:blipFill>
        <p:spPr>
          <a:xfrm>
            <a:off x="426748" y="3943270"/>
            <a:ext cx="3698240" cy="2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2B47FD-3522-BE82-B577-DBA06769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454" r="7388" b="9101"/>
          <a:stretch/>
        </p:blipFill>
        <p:spPr>
          <a:xfrm>
            <a:off x="1443789" y="144379"/>
            <a:ext cx="290511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E72821-4901-D15B-5502-2F5FAFA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354" r="9762" b="8801"/>
          <a:stretch/>
        </p:blipFill>
        <p:spPr>
          <a:xfrm>
            <a:off x="4348906" y="144379"/>
            <a:ext cx="2858203" cy="216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64BF97-448C-92AF-7B11-A5194FD4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153" r="7643" b="8501"/>
          <a:stretch/>
        </p:blipFill>
        <p:spPr>
          <a:xfrm>
            <a:off x="7255518" y="144379"/>
            <a:ext cx="2880001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8D5388-736B-DD8C-71BA-BC61421A7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644" b="8801"/>
          <a:stretch/>
        </p:blipFill>
        <p:spPr>
          <a:xfrm>
            <a:off x="1443789" y="2362863"/>
            <a:ext cx="2891206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44F6DE-9613-6BD9-A5C7-66306345A4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4379199" y="2393622"/>
            <a:ext cx="2797616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A6BA4BCD-EF9A-3748-5B50-C86601EA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4054" r="7388" b="8801"/>
          <a:stretch/>
        </p:blipFill>
        <p:spPr>
          <a:xfrm>
            <a:off x="7288299" y="2393622"/>
            <a:ext cx="2908016" cy="21600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1BDFD5-9CC4-9D16-8D3C-9A07DE622B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3179579" y="4642865"/>
            <a:ext cx="2916421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C21EE46-A136-C340-C496-D586328AE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6107557" y="4620440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6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6F4DD9DE-E115-BA7A-322C-157D5F0A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427" b="5201"/>
          <a:stretch/>
        </p:blipFill>
        <p:spPr>
          <a:xfrm>
            <a:off x="3893038" y="3501772"/>
            <a:ext cx="4198627" cy="31649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9049"/>
              </p:ext>
            </p:extLst>
          </p:nvPr>
        </p:nvGraphicFramePr>
        <p:xfrm>
          <a:off x="8164970" y="871630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06A02F-7AB6-2C9B-AF54-EE14BB59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254" r="8775" b="8679"/>
          <a:stretch/>
        </p:blipFill>
        <p:spPr>
          <a:xfrm>
            <a:off x="42969" y="712047"/>
            <a:ext cx="3894227" cy="306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52921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47117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473227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47181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5214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52246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525129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56766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567003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3163218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60951"/>
              </p:ext>
            </p:extLst>
          </p:nvPr>
        </p:nvGraphicFramePr>
        <p:xfrm>
          <a:off x="8186866" y="4166099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42" name="Imagen 4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27419DC-5310-CAF0-2D0F-9A9229ED8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057" r="1543" b="5201"/>
          <a:stretch/>
        </p:blipFill>
        <p:spPr>
          <a:xfrm>
            <a:off x="3932078" y="123174"/>
            <a:ext cx="4177364" cy="3161206"/>
          </a:xfrm>
          <a:prstGeom prst="rect">
            <a:avLst/>
          </a:prstGeom>
        </p:spPr>
      </p:pic>
      <p:pic>
        <p:nvPicPr>
          <p:cNvPr id="41" name="Imagen 4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3C9A8D-D727-ABE7-4DEA-F04505A702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791" b="5201"/>
          <a:stretch/>
        </p:blipFill>
        <p:spPr>
          <a:xfrm>
            <a:off x="241347" y="3868587"/>
            <a:ext cx="3558105" cy="26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3FE0C22-2982-D404-A1AE-3D671682C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632" b="5200"/>
          <a:stretch/>
        </p:blipFill>
        <p:spPr>
          <a:xfrm>
            <a:off x="4454063" y="384720"/>
            <a:ext cx="4182937" cy="314420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7809"/>
              </p:ext>
            </p:extLst>
          </p:nvPr>
        </p:nvGraphicFramePr>
        <p:xfrm>
          <a:off x="8484155" y="827392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5D99-D9C0-D756-FDE4-36B2A37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087" r="8775" b="8679"/>
          <a:stretch/>
        </p:blipFill>
        <p:spPr>
          <a:xfrm>
            <a:off x="325192" y="653525"/>
            <a:ext cx="3915007" cy="308542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F233A7E-3A56-32D0-2422-A8EAD48FF4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791" b="5724"/>
          <a:stretch/>
        </p:blipFill>
        <p:spPr>
          <a:xfrm>
            <a:off x="4508489" y="3738952"/>
            <a:ext cx="3912044" cy="2931795"/>
          </a:xfrm>
          <a:prstGeom prst="rect">
            <a:avLst/>
          </a:prstGeom>
        </p:spPr>
      </p:pic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79902"/>
              </p:ext>
            </p:extLst>
          </p:nvPr>
        </p:nvGraphicFramePr>
        <p:xfrm>
          <a:off x="8502603" y="4112578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729158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206869" y="49117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87004" y="4932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205607" y="491809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75093" y="54148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81921" y="542460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23363" y="54512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30453" y="5876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75437" y="586997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60540" y="336316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Imagen 4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C154514-223B-1584-CE1A-DCF74B7E96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076" r="1543" b="5200"/>
          <a:stretch/>
        </p:blipFill>
        <p:spPr>
          <a:xfrm>
            <a:off x="472205" y="3895553"/>
            <a:ext cx="3912045" cy="29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673EF-D2CD-F7C9-469F-81A5B4E8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2928" r="6714" b="8651"/>
          <a:stretch/>
        </p:blipFill>
        <p:spPr>
          <a:xfrm>
            <a:off x="1009650" y="167096"/>
            <a:ext cx="2735505" cy="203314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2CEC4E5-203E-3012-6E44-4E11F567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928" r="7323" b="8294"/>
          <a:stretch/>
        </p:blipFill>
        <p:spPr>
          <a:xfrm>
            <a:off x="4457700" y="167096"/>
            <a:ext cx="2735505" cy="207036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F71C106-2AA5-957E-32EF-2E67B468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641" r="7018" b="8651"/>
          <a:stretch/>
        </p:blipFill>
        <p:spPr>
          <a:xfrm>
            <a:off x="7905750" y="189202"/>
            <a:ext cx="2735505" cy="203529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CC2BEFE-6629-9DB2-CD1A-16D1B88A4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572" r="7628" b="9007"/>
          <a:stretch/>
        </p:blipFill>
        <p:spPr>
          <a:xfrm>
            <a:off x="1009650" y="2498253"/>
            <a:ext cx="2735505" cy="206807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9EE7FCC-1A30-C03F-FF2C-2C612559D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4710" r="7628" b="8652"/>
          <a:stretch/>
        </p:blipFill>
        <p:spPr>
          <a:xfrm>
            <a:off x="4457700" y="2498253"/>
            <a:ext cx="2808740" cy="206807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B9A20E-7EB2-5172-4690-9D763A30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1957" r="9762" b="8295"/>
          <a:stretch/>
        </p:blipFill>
        <p:spPr>
          <a:xfrm>
            <a:off x="7905750" y="2411189"/>
            <a:ext cx="2764239" cy="217757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2FF479C-8EE8-DE19-09BF-6B4D4A5944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1956" r="6713" b="7938"/>
          <a:stretch/>
        </p:blipFill>
        <p:spPr>
          <a:xfrm>
            <a:off x="2565338" y="4633508"/>
            <a:ext cx="2735505" cy="2083857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6F7295E-9C4B-45F7-C99F-1861EB467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1957" r="7628" b="9037"/>
          <a:stretch/>
        </p:blipFill>
        <p:spPr>
          <a:xfrm>
            <a:off x="6096000" y="4653396"/>
            <a:ext cx="2743200" cy="20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-107683" y="-155313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Brescia0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19967"/>
              </p:ext>
            </p:extLst>
          </p:nvPr>
        </p:nvGraphicFramePr>
        <p:xfrm>
          <a:off x="8484155" y="827392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99582"/>
              </p:ext>
            </p:extLst>
          </p:nvPr>
        </p:nvGraphicFramePr>
        <p:xfrm>
          <a:off x="8502603" y="411257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729158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206869" y="49117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87004" y="4932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205607" y="491809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75093" y="54148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81921" y="542460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23363" y="54512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30453" y="5876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75437" y="586997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60540" y="336316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F4FF02-2851-56C0-30E8-1BECA6DD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290" r="1791" b="5838"/>
          <a:stretch/>
        </p:blipFill>
        <p:spPr>
          <a:xfrm>
            <a:off x="4470764" y="3503935"/>
            <a:ext cx="3855062" cy="2883936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29766B9-6327-6935-834E-6EF3B8C876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50" r="1632" b="5200"/>
          <a:stretch/>
        </p:blipFill>
        <p:spPr>
          <a:xfrm>
            <a:off x="531582" y="3548677"/>
            <a:ext cx="3730317" cy="2807673"/>
          </a:xfrm>
          <a:prstGeom prst="rect">
            <a:avLst/>
          </a:prstGeom>
        </p:spPr>
      </p:pic>
      <p:pic>
        <p:nvPicPr>
          <p:cNvPr id="43" name="Imagen 4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7EF7CB5-1288-191F-E71E-4B00FD975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6110"/>
          <a:stretch/>
        </p:blipFill>
        <p:spPr>
          <a:xfrm>
            <a:off x="519109" y="483009"/>
            <a:ext cx="3758768" cy="2807673"/>
          </a:xfrm>
          <a:prstGeom prst="rect">
            <a:avLst/>
          </a:prstGeom>
        </p:spPr>
      </p:pic>
      <p:pic>
        <p:nvPicPr>
          <p:cNvPr id="47" name="Imagen 4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5E3539-DD48-8354-692D-B2042592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51" r="1544" b="6110"/>
          <a:stretch/>
        </p:blipFill>
        <p:spPr>
          <a:xfrm>
            <a:off x="4465048" y="470129"/>
            <a:ext cx="3914005" cy="29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D3159-FC83-02B3-5A6B-EBB70C0B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0590" r="9318" b="8845"/>
          <a:stretch/>
        </p:blipFill>
        <p:spPr>
          <a:xfrm>
            <a:off x="4997760" y="2025379"/>
            <a:ext cx="4303851" cy="3421717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51E1521-4D58-F3DF-FBB8-5B54D4037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416333" y="576908"/>
            <a:ext cx="4207750" cy="3181942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130C76-EB96-1007-4CF3-9F79CBA09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472854" y="3736237"/>
            <a:ext cx="4094707" cy="30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FBE0C1-B11F-9C58-6967-BD617901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10347" r="1515" b="5724"/>
          <a:stretch/>
        </p:blipFill>
        <p:spPr>
          <a:xfrm>
            <a:off x="307263" y="469805"/>
            <a:ext cx="4258157" cy="31326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4939357" y="1796268"/>
            <a:ext cx="4477994" cy="3470066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2A5AE56-4510-41C1-60C1-E0BB3B79B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9647" r="1515" b="5724"/>
          <a:stretch/>
        </p:blipFill>
        <p:spPr>
          <a:xfrm>
            <a:off x="228906" y="3656905"/>
            <a:ext cx="4298695" cy="31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1341</Words>
  <Application>Microsoft Office PowerPoint</Application>
  <PresentationFormat>Panorámica</PresentationFormat>
  <Paragraphs>1069</Paragraphs>
  <Slides>47</Slides>
  <Notes>0</Notes>
  <HiddenSlides>7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Verónica Henao Isaza</cp:lastModifiedBy>
  <cp:revision>75</cp:revision>
  <dcterms:created xsi:type="dcterms:W3CDTF">2022-07-27T13:59:27Z</dcterms:created>
  <dcterms:modified xsi:type="dcterms:W3CDTF">2022-10-06T12:27:13Z</dcterms:modified>
</cp:coreProperties>
</file>